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139" d="100"/>
          <a:sy n="139" d="100"/>
        </p:scale>
        <p:origin x="17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87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"/>
          </a:xfrm>
          <a:prstGeom prst="rect">
            <a:avLst/>
          </a:prstGeom>
          <a:solidFill>
            <a:srgbClr val="142E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A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logan@goodknightconsulting.net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3200400" y="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goodknightconsulting.net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5943600" y="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A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linkedin.com/in/loganmcknight</a:t>
            </a:r>
            <a:endParaRPr lang="en-US" sz="700" dirty="0"/>
          </a:p>
        </p:txBody>
      </p:sp>
      <p:sp>
        <p:nvSpPr>
          <p:cNvPr id="6" name="Shape 4"/>
          <p:cNvSpPr/>
          <p:nvPr/>
        </p:nvSpPr>
        <p:spPr>
          <a:xfrm>
            <a:off x="0" y="256032"/>
            <a:ext cx="9144000" cy="1417320"/>
          </a:xfrm>
          <a:prstGeom prst="rect">
            <a:avLst/>
          </a:prstGeom>
          <a:solidFill>
            <a:srgbClr val="1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1673352"/>
            <a:ext cx="9144000" cy="36576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84048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LOGAN McKNIGHT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841248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 |  TRUSTED EXECUTIVE ADVISOR  |  STRATEGIC CONSULTANT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1143000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8C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what's missing between where you are and where you're heading.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425378" y="420623"/>
            <a:ext cx="1097280" cy="1062203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 w="25400">
            <a:solidFill>
              <a:srgbClr val="C9A94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589520" y="4572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874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LOGAN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148840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24028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Logan McKnight spent nearly two decades in med-tech, starting as an IONM technologist and working her way to CEO of a multi-state neuromonitoring company. She built and scaled clinical service organizations, led teams through acquisitions, negotiated C-suite contracts with hospital systems, and completed Joint Commission accreditation six times — driving over $11 million in revenue growth across 18+ facilities nationwide.</a:t>
            </a:r>
            <a:endParaRPr lang="en-US" sz="900" dirty="0"/>
          </a:p>
          <a:p>
            <a:pPr marL="0" indent="0">
              <a:lnSpc>
                <a:spcPct val="115000"/>
              </a:lnSpc>
              <a:buNone/>
            </a:pPr>
            <a:endParaRPr lang="en-US" sz="9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she runs GoodKnight Consulting, working with med-tech executives and organizations navigating the shift from operational leadership to strategic growth. Logan serves on the boards of STRIPES (advancing women in med-tech) and the Nepal Spine Foundation.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371600" y="3246120"/>
            <a:ext cx="6400800" cy="347472"/>
          </a:xfrm>
          <a:prstGeom prst="rect">
            <a:avLst/>
          </a:prstGeom>
          <a:solidFill>
            <a:srgbClr val="F4F2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371600" y="3246120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2C5F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"When your company can't grow past you, the problem isn't your team — it's the systems you haven't built."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48640" y="3749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SIGNATURE SPEAKING TOPICS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4023360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4096512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C5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Your Best Technology Isn't Getting Adopted — And Why It's Not a Tech Problem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48640" y="427939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stalls not because the tech isn't ready, but because the leadership infrastructure isn't built to carry it.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548640" y="448056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C5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Leadership Ceiling: Why Scaling Means Scaling Your People First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48640" y="4663440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founders hit a growth ceiling because their leadership team can't carry strategic weight.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548640" y="4864608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C5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the OR Floor to the C-Suite: What Clinical Leaders Must Know Before They Lead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48640" y="5047488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skills that make someone exceptional in the OR become liabilities in the boardroom.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48640" y="5248656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C5F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Burnout Isn't a Badge of Honor: The Business Cost of Running Leaders Into the Ground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48640" y="5431536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Reframes retention and burnout through organizational design and neuroscience.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548640" y="565099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A8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topics can be customized to your audience, industry vertical, and event objectives.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LOGAN McKNIGHT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0" y="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MEDIA KIT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0" y="365760"/>
            <a:ext cx="9144000" cy="27432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5303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SPEAKING FORMATS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758952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822960"/>
          <a:ext cx="8046720" cy="146304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2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FORMAT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1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DETAILS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1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Keynote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30–60 min. High-energy, story-driven with actionable takeaways.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Panel / Moderator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Operational depth and candid perspective for moderated discussions.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Conference Breakout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45-min sessions with audience Q&amp;A. Technical or leadership-focused.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Half-Day Workshop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Interactive with exercises, case studies, and group work.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Fireside Chat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Conversational format ideal for intimate executive audiences.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Podcast / Media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Available for audio and video interviews on leadership and med-tech.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F2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b="1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Webinar / Virtual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00" dirty="0">
                          <a:solidFill>
                            <a:srgbClr val="4A4A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Experienced virtual presenter with engaging, interactive format.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548640" y="23317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SELECTED APPEARANCES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48640" y="2560320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642616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MD&amp;M West / Advanced Manufacturing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Panel — Medical Device Leadership Summit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548640" y="2807208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Leading Difference Podcast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Change in Med-Tech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548640" y="2971800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IONM Life Podcast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Career, Leadership &amp; Building Med-Tech Companies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48640" y="3136392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ASET / Neuropathway Webinar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Managing Burnout in Neurodiagnostics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548640" y="3300984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STRIPES (Women in Med-Tech)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Leadership Webinar Series — Host &amp; Presenter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548640" y="3465576"/>
            <a:ext cx="8046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MD&amp;M Midwest (Applied)</a:t>
            </a:r>
            <a:r>
              <a:rPr lang="en-US" sz="80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</a:t>
            </a:r>
            <a:r>
              <a:rPr lang="en-US" sz="800" i="1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MedTech Theater: Why Your Best Technology Isn't Getting Adopted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1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LOGAN McKNIGHT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0" y="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SPEAKER MEDIA KIT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0" y="365760"/>
            <a:ext cx="9144000" cy="27432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53035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IDEAL AUDIENCES &amp; INDUSTRIES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758952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48640" y="832104"/>
            <a:ext cx="3931920" cy="960120"/>
          </a:xfrm>
          <a:prstGeom prst="rect">
            <a:avLst/>
          </a:prstGeom>
          <a:solidFill>
            <a:srgbClr val="F4F2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8368" y="868680"/>
            <a:ext cx="3703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Audiences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Med-tech founders and owners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Directors, VPs, and C-suite executives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leaders transitioning to operations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Women in leadership and STEM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 and quality leadership teams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663440" y="832104"/>
            <a:ext cx="3931920" cy="960120"/>
          </a:xfrm>
          <a:prstGeom prst="rect">
            <a:avLst/>
          </a:prstGeom>
          <a:solidFill>
            <a:srgbClr val="F4F2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73168" y="868680"/>
            <a:ext cx="3703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Industries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Intraoperative Neuromonitoring (IONM)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Devices and Diagnostics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Surgical Services and Clinical Operations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Technology and Digital Health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Sciences and Biotech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48640" y="178308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HOSTS NEED TO KNOW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2011680"/>
            <a:ext cx="8046720" cy="18288"/>
          </a:xfrm>
          <a:prstGeom prst="rect">
            <a:avLst/>
          </a:prstGeom>
          <a:solidFill>
            <a:srgbClr val="C9A9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2084832"/>
            <a:ext cx="7863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Logan provides her own slide deck and can customize content with 3-week lead time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In-person events: A/V setup with screen and microphone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Virtual events: Zoom or Google Meet preferred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Headshot, bio, and social handles available upon request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4A4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to co-presenting, fireside chats, and moderating panels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48640" y="2834640"/>
            <a:ext cx="8046720" cy="1920240"/>
          </a:xfrm>
          <a:prstGeom prst="rect">
            <a:avLst/>
          </a:prstGeom>
          <a:solidFill>
            <a:srgbClr val="1A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2926080"/>
            <a:ext cx="3840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BOOKING &amp; CONTACT
</a:t>
            </a:r>
            <a:endParaRPr lang="en-US" sz="13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</a:rPr>
              <a:t>
</a:t>
            </a:r>
            <a:endParaRPr lang="en-US" sz="13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Logan McKnight
</a:t>
            </a:r>
            <a:endParaRPr lang="en-US" sz="1300" dirty="0"/>
          </a:p>
          <a:p>
            <a:pPr marL="0" indent="0">
              <a:buNone/>
            </a:pPr>
            <a:r>
              <a:rPr lang="en-US" sz="900" dirty="0">
                <a:solidFill>
                  <a:srgbClr val="B8C8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Founder, GoodKnight Consulting
</a:t>
            </a:r>
            <a:endParaRPr lang="en-US" sz="1300" dirty="0"/>
          </a:p>
          <a:p>
            <a:pPr marL="0" indent="0">
              <a:buNone/>
            </a:pPr>
            <a:r>
              <a:rPr lang="en-US" sz="900" b="1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Email:  </a:t>
            </a:r>
            <a:r>
              <a:rPr lang="en-US" sz="90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logan@goodknightconsulting.net
</a:t>
            </a:r>
            <a:endParaRPr lang="en-US" sz="1300" dirty="0"/>
          </a:p>
          <a:p>
            <a:pPr marL="0" indent="0">
              <a:buNone/>
            </a:pPr>
            <a:r>
              <a:rPr lang="en-US" sz="900" b="1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Phone:  </a:t>
            </a:r>
            <a:r>
              <a:rPr lang="en-US" sz="90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(206) 637-2882
</a:t>
            </a:r>
            <a:endParaRPr lang="en-US" sz="1300" dirty="0"/>
          </a:p>
          <a:p>
            <a:pPr marL="0" indent="0">
              <a:buNone/>
            </a:pPr>
            <a:r>
              <a:rPr lang="en-US" sz="900" b="1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Web:  </a:t>
            </a:r>
            <a:r>
              <a:rPr lang="en-US" sz="90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goodknightconsulting.net
</a:t>
            </a:r>
            <a:endParaRPr lang="en-US" sz="1300" dirty="0"/>
          </a:p>
          <a:p>
            <a:pPr marL="0" indent="0">
              <a:buNone/>
            </a:pPr>
            <a:r>
              <a:rPr lang="en-US" sz="900" b="1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LinkedIn:  </a:t>
            </a:r>
            <a:r>
              <a:rPr lang="en-US" sz="900" dirty="0">
                <a:solidFill>
                  <a:srgbClr val="D4D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linkedin.com/in/loganmcknight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846320" y="2971800"/>
            <a:ext cx="3474720" cy="1645920"/>
          </a:xfrm>
          <a:prstGeom prst="rect">
            <a:avLst/>
          </a:prstGeom>
          <a:solidFill>
            <a:srgbClr val="2248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0" y="3063240"/>
            <a:ext cx="3108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"I've been where you are.
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B8C8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know what it takes to lead in this industry — and what it costs when you try to do it alone."
</a:t>
            </a: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C9A9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 about your next event.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42E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0" y="4809744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GoodKnight Consulting  |  Redmond, WA  |  goodknightconsulting.net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697</Words>
  <Application>Microsoft Macintosh PowerPoint</Application>
  <PresentationFormat>On-screen Show (16:9)</PresentationFormat>
  <Paragraphs>85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Logan McKnight - Speaker Media Kit</dc:title>
  <dc:subject>PptxGenJS Presentation</dc:subject>
  <dc:creator>Logan McKnight</dc:creator>
  <cp:lastModifiedBy>Logan McKnight</cp:lastModifiedBy>
  <cp:revision>2</cp:revision>
  <dcterms:created xsi:type="dcterms:W3CDTF">2026-03-03T21:08:30Z</dcterms:created>
  <dcterms:modified xsi:type="dcterms:W3CDTF">2026-03-03T21:14:27Z</dcterms:modified>
</cp:coreProperties>
</file>